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7" d="100"/>
          <a:sy n="97" d="100"/>
        </p:scale>
        <p:origin x="-10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15B4-048E-4613-97FF-1FE34AC9A08A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FFF4-9FFD-473C-ABFC-2371BEF39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479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15B4-048E-4613-97FF-1FE34AC9A08A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FFF4-9FFD-473C-ABFC-2371BEF39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799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15B4-048E-4613-97FF-1FE34AC9A08A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FFF4-9FFD-473C-ABFC-2371BEF39CA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8412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15B4-048E-4613-97FF-1FE34AC9A08A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FFF4-9FFD-473C-ABFC-2371BEF39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094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15B4-048E-4613-97FF-1FE34AC9A08A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FFF4-9FFD-473C-ABFC-2371BEF39CA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4447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15B4-048E-4613-97FF-1FE34AC9A08A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FFF4-9FFD-473C-ABFC-2371BEF39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683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15B4-048E-4613-97FF-1FE34AC9A08A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FFF4-9FFD-473C-ABFC-2371BEF39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138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15B4-048E-4613-97FF-1FE34AC9A08A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FFF4-9FFD-473C-ABFC-2371BEF39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65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15B4-048E-4613-97FF-1FE34AC9A08A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FFF4-9FFD-473C-ABFC-2371BEF39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299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15B4-048E-4613-97FF-1FE34AC9A08A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FFF4-9FFD-473C-ABFC-2371BEF39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07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15B4-048E-4613-97FF-1FE34AC9A08A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FFF4-9FFD-473C-ABFC-2371BEF39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42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15B4-048E-4613-97FF-1FE34AC9A08A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FFF4-9FFD-473C-ABFC-2371BEF39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97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15B4-048E-4613-97FF-1FE34AC9A08A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FFF4-9FFD-473C-ABFC-2371BEF39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20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15B4-048E-4613-97FF-1FE34AC9A08A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FFF4-9FFD-473C-ABFC-2371BEF39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85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15B4-048E-4613-97FF-1FE34AC9A08A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FFF4-9FFD-473C-ABFC-2371BEF39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4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15B4-048E-4613-97FF-1FE34AC9A08A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FFF4-9FFD-473C-ABFC-2371BEF39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27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315B4-048E-4613-97FF-1FE34AC9A08A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064FFF4-9FFD-473C-ABFC-2371BEF39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83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FDB910-036A-ABA9-E69C-D432F5F8E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4849" y="1984016"/>
            <a:ext cx="7766936" cy="1646302"/>
          </a:xfrm>
        </p:spPr>
        <p:txBody>
          <a:bodyPr/>
          <a:lstStyle/>
          <a:p>
            <a:r>
              <a:rPr lang="ru-RU" sz="6600" dirty="0"/>
              <a:t>Педагогическая панорама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F6EB45E-90CE-8C31-FA6B-5FC83F5FA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4849" y="3539836"/>
            <a:ext cx="7766936" cy="1096899"/>
          </a:xfrm>
        </p:spPr>
        <p:txBody>
          <a:bodyPr>
            <a:normAutofit fontScale="70000" lnSpcReduction="20000"/>
          </a:bodyPr>
          <a:lstStyle/>
          <a:p>
            <a:endParaRPr lang="ru-RU" sz="28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обучения </a:t>
            </a:r>
          </a:p>
          <a:p>
            <a:r>
              <a:rPr lang="ru-RU" sz="28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 урока до работы с родителями»</a:t>
            </a:r>
          </a:p>
        </p:txBody>
      </p:sp>
    </p:spTree>
    <p:extLst>
      <p:ext uri="{BB962C8B-B14F-4D97-AF65-F5344CB8AC3E}">
        <p14:creationId xmlns:p14="http://schemas.microsoft.com/office/powerpoint/2010/main" val="2592979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6AA3B2C-437B-8B58-92A9-1BD06E3F2A9A}"/>
              </a:ext>
            </a:extLst>
          </p:cNvPr>
          <p:cNvSpPr txBox="1"/>
          <p:nvPr/>
        </p:nvSpPr>
        <p:spPr>
          <a:xfrm>
            <a:off x="-459510" y="5732243"/>
            <a:ext cx="12651510" cy="1125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850">
              <a:lnSpc>
                <a:spcPct val="115000"/>
              </a:lnSpc>
            </a:pPr>
            <a:r>
              <a:rPr lang="ru-RU" sz="2000" b="1" cap="all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Урок.</a:t>
            </a:r>
            <a:r>
              <a:rPr lang="ru-RU" sz="20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Агницкая</a:t>
            </a:r>
            <a:r>
              <a:rPr lang="ru-RU" sz="20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Ю.В. 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850">
              <a:lnSpc>
                <a:spcPct val="115000"/>
              </a:lnSpc>
              <a:spcAft>
                <a:spcPts val="1000"/>
              </a:spcAft>
            </a:pPr>
            <a:r>
              <a:rPr lang="ru-RU" sz="2000" b="1" cap="all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принципа  единства приобретения знаний и умений и их практическое использование. 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746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F08D79C-2246-5878-964B-109139777CC1}"/>
              </a:ext>
            </a:extLst>
          </p:cNvPr>
          <p:cNvSpPr txBox="1"/>
          <p:nvPr/>
        </p:nvSpPr>
        <p:spPr>
          <a:xfrm>
            <a:off x="0" y="6021874"/>
            <a:ext cx="12349019" cy="836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000" b="1" cap="all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деятельность.  </a:t>
            </a:r>
            <a:r>
              <a:rPr lang="ru-RU" sz="20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Платонова А.Б. 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000" b="1" cap="all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 умений видеть многозначные слова,  понимать их значение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356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F1DE0B6-D711-6901-B11E-E283366FBC82}"/>
              </a:ext>
            </a:extLst>
          </p:cNvPr>
          <p:cNvSpPr txBox="1"/>
          <p:nvPr/>
        </p:nvSpPr>
        <p:spPr>
          <a:xfrm>
            <a:off x="0" y="6086186"/>
            <a:ext cx="8970818" cy="771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</a:pPr>
            <a:r>
              <a:rPr lang="ru-RU" sz="2000" b="1" cap="all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</a:t>
            </a:r>
            <a:r>
              <a:rPr lang="ru-RU" sz="2000" b="1" cap="all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ое</a:t>
            </a:r>
            <a:r>
              <a:rPr lang="ru-RU" sz="2000" b="1" cap="all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образование</a:t>
            </a:r>
            <a:r>
              <a:rPr lang="ru-RU" sz="20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Стамбулова</a:t>
            </a:r>
            <a:r>
              <a:rPr lang="ru-RU" sz="20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Д.Т.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</a:pPr>
            <a:r>
              <a:rPr lang="ru-RU" sz="2000" b="1" cap="all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развитие коммуникативных способностей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833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E723341-1449-D7BA-B64F-DB0DFAB99512}"/>
              </a:ext>
            </a:extLst>
          </p:cNvPr>
          <p:cNvSpPr txBox="1"/>
          <p:nvPr/>
        </p:nvSpPr>
        <p:spPr>
          <a:xfrm>
            <a:off x="-413327" y="6086186"/>
            <a:ext cx="8753764" cy="771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ru-RU" sz="2000" b="1" cap="all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Классный час.</a:t>
            </a:r>
            <a:r>
              <a:rPr lang="ru-RU" sz="20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Пастухова С.Е.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000" b="1" cap="all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приобщение к русской культуре, расширение кругозора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E6FA531-6715-0E5E-FA2E-2BFE5285F2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457" y="0"/>
            <a:ext cx="4572000" cy="3429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A041E72-B12E-13A0-1E32-B12F569D7E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91" y="2987645"/>
            <a:ext cx="3885086" cy="29138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970E949E-528D-2787-337D-CDE3AF729C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437" y="1320223"/>
            <a:ext cx="3435927" cy="45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29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23192B3-3C4C-79E1-298A-E61893A89B38}"/>
              </a:ext>
            </a:extLst>
          </p:cNvPr>
          <p:cNvSpPr txBox="1"/>
          <p:nvPr/>
        </p:nvSpPr>
        <p:spPr>
          <a:xfrm>
            <a:off x="-508000" y="6154089"/>
            <a:ext cx="12764655" cy="703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ru-RU" sz="1800" b="1" cap="all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Группа продленного дня. </a:t>
            </a:r>
            <a:r>
              <a:rPr lang="ru-RU" sz="18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Новичкова Г.А.</a:t>
            </a:r>
            <a:endParaRPr lang="ru-RU" sz="1400" b="1" dirty="0">
              <a:solidFill>
                <a:srgbClr val="18181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ru-RU" sz="1800" b="1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формирование навыков чтения и пересказа текстов, создание собственного речевого высказывания.  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4F52C62-67E6-72D8-9914-0EB74974B6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7" y="0"/>
            <a:ext cx="8029388" cy="600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65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C9972DB-EB91-FB5A-027C-8E4234A02B3B}"/>
              </a:ext>
            </a:extLst>
          </p:cNvPr>
          <p:cNvSpPr txBox="1"/>
          <p:nvPr/>
        </p:nvSpPr>
        <p:spPr>
          <a:xfrm>
            <a:off x="0" y="6083429"/>
            <a:ext cx="8402782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b="1" cap="all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r>
              <a:rPr lang="ru-RU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Сальникова Н.А.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cap="all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эффективное наставничество педагога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640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A47A28-09AB-72B0-AA72-57BB51744239}"/>
              </a:ext>
            </a:extLst>
          </p:cNvPr>
          <p:cNvSpPr txBox="1"/>
          <p:nvPr/>
        </p:nvSpPr>
        <p:spPr>
          <a:xfrm>
            <a:off x="3543946" y="1607049"/>
            <a:ext cx="8839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Комфортная среда обучения и ситуации успеха для каждого ребенка позволят достичь цели обучения русскому языку </a:t>
            </a:r>
            <a:r>
              <a:rPr lang="ru-RU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</a:t>
            </a:r>
            <a:r>
              <a:rPr lang="ru-RU" sz="28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иностранному</a:t>
            </a:r>
            <a:endParaRPr lang="ru-RU" sz="2800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B1578D4-4ECF-4E9B-E444-E3E4EC5870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77" y="216977"/>
            <a:ext cx="3115869" cy="4165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5D18FCC-5EE7-180D-CE96-E538E90EA9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96" y="3184158"/>
            <a:ext cx="2932026" cy="25884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C766797-6968-4F0C-FD4F-24DD352622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622" y="3941618"/>
            <a:ext cx="3763077" cy="281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8050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</TotalTime>
  <Words>124</Words>
  <Application>Microsoft Office PowerPoint</Application>
  <PresentationFormat>Произвольный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Педагогическая панорама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Педагогическая панорама</dc:title>
  <dc:creator>Анастасия Горюнова</dc:creator>
  <cp:lastModifiedBy>Ludmila</cp:lastModifiedBy>
  <cp:revision>5</cp:revision>
  <dcterms:created xsi:type="dcterms:W3CDTF">2024-02-11T13:22:50Z</dcterms:created>
  <dcterms:modified xsi:type="dcterms:W3CDTF">2024-02-11T16:12:58Z</dcterms:modified>
</cp:coreProperties>
</file>